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sldIdLst>
    <p:sldId id="256" r:id="rId5"/>
    <p:sldId id="262" r:id="rId6"/>
    <p:sldId id="263" r:id="rId7"/>
    <p:sldId id="258" r:id="rId8"/>
    <p:sldId id="260" r:id="rId9"/>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5374"/>
  </p:normalViewPr>
  <p:slideViewPr>
    <p:cSldViewPr snapToGrid="0" snapToObjects="1">
      <p:cViewPr varScale="1">
        <p:scale>
          <a:sx n="108" d="100"/>
          <a:sy n="108" d="100"/>
        </p:scale>
        <p:origin x="128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6429D3-EFE5-7548-8BFF-C467F1999ED8}" type="datetimeFigureOut">
              <a:rPr lang="fi-FI" smtClean="0"/>
              <a:t>16.9.2021</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8B7105-544A-C644-8DA9-36E2660F24EA}" type="slidenum">
              <a:rPr lang="fi-FI" smtClean="0"/>
              <a:t>‹#›</a:t>
            </a:fld>
            <a:endParaRPr lang="fi-FI"/>
          </a:p>
        </p:txBody>
      </p:sp>
    </p:spTree>
    <p:extLst>
      <p:ext uri="{BB962C8B-B14F-4D97-AF65-F5344CB8AC3E}">
        <p14:creationId xmlns:p14="http://schemas.microsoft.com/office/powerpoint/2010/main" val="731764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Info-sivu toisen asteen oppilaitoksille: </a:t>
            </a:r>
            <a:r>
              <a:rPr lang="fi-FI" dirty="0" err="1"/>
              <a:t>https</a:t>
            </a:r>
            <a:r>
              <a:rPr lang="fi-FI" dirty="0"/>
              <a:t>://</a:t>
            </a:r>
            <a:r>
              <a:rPr lang="fi-FI" dirty="0" err="1"/>
              <a:t>kunnollavauhtiin.fi</a:t>
            </a:r>
            <a:r>
              <a:rPr lang="fi-FI" dirty="0"/>
              <a:t>/</a:t>
            </a:r>
            <a:r>
              <a:rPr lang="fi-FI" dirty="0" err="1"/>
              <a:t>kunnollavauhtiin</a:t>
            </a:r>
            <a:r>
              <a:rPr lang="fi-FI" dirty="0"/>
              <a:t>/muut/muut-tiedote-toisen-asteen-oppilaitoksille</a:t>
            </a:r>
          </a:p>
          <a:p>
            <a:endParaRPr lang="fi-FI" dirty="0"/>
          </a:p>
        </p:txBody>
      </p:sp>
      <p:sp>
        <p:nvSpPr>
          <p:cNvPr id="4" name="Dian numeron paikkamerkki 3"/>
          <p:cNvSpPr>
            <a:spLocks noGrp="1"/>
          </p:cNvSpPr>
          <p:nvPr>
            <p:ph type="sldNum" sz="quarter" idx="5"/>
          </p:nvPr>
        </p:nvSpPr>
        <p:spPr/>
        <p:txBody>
          <a:bodyPr/>
          <a:lstStyle/>
          <a:p>
            <a:fld id="{098B7105-544A-C644-8DA9-36E2660F24EA}" type="slidenum">
              <a:rPr lang="fi-FI" smtClean="0"/>
              <a:t>2</a:t>
            </a:fld>
            <a:endParaRPr lang="fi-FI"/>
          </a:p>
        </p:txBody>
      </p:sp>
    </p:spTree>
    <p:extLst>
      <p:ext uri="{BB962C8B-B14F-4D97-AF65-F5344CB8AC3E}">
        <p14:creationId xmlns:p14="http://schemas.microsoft.com/office/powerpoint/2010/main" val="1725385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Info-sivu toisen asteen oppilaitoksille: </a:t>
            </a:r>
            <a:r>
              <a:rPr lang="fi-FI" dirty="0" err="1"/>
              <a:t>https</a:t>
            </a:r>
            <a:r>
              <a:rPr lang="fi-FI" dirty="0"/>
              <a:t>://</a:t>
            </a:r>
            <a:r>
              <a:rPr lang="fi-FI" dirty="0" err="1"/>
              <a:t>kunnollavauhtiin.fi</a:t>
            </a:r>
            <a:r>
              <a:rPr lang="fi-FI" dirty="0"/>
              <a:t>/</a:t>
            </a:r>
            <a:r>
              <a:rPr lang="fi-FI" dirty="0" err="1"/>
              <a:t>kunnollavauhtiin</a:t>
            </a:r>
            <a:r>
              <a:rPr lang="fi-FI" dirty="0"/>
              <a:t>/muut/muut-tiedote-toisen-asteen-oppilaitoksille</a:t>
            </a:r>
          </a:p>
          <a:p>
            <a:endParaRPr lang="fi-FI" dirty="0"/>
          </a:p>
        </p:txBody>
      </p:sp>
      <p:sp>
        <p:nvSpPr>
          <p:cNvPr id="4" name="Dian numeron paikkamerkki 3"/>
          <p:cNvSpPr>
            <a:spLocks noGrp="1"/>
          </p:cNvSpPr>
          <p:nvPr>
            <p:ph type="sldNum" sz="quarter" idx="5"/>
          </p:nvPr>
        </p:nvSpPr>
        <p:spPr/>
        <p:txBody>
          <a:bodyPr/>
          <a:lstStyle/>
          <a:p>
            <a:fld id="{098B7105-544A-C644-8DA9-36E2660F24EA}" type="slidenum">
              <a:rPr lang="fi-FI" smtClean="0"/>
              <a:t>3</a:t>
            </a:fld>
            <a:endParaRPr lang="fi-FI"/>
          </a:p>
        </p:txBody>
      </p:sp>
    </p:spTree>
    <p:extLst>
      <p:ext uri="{BB962C8B-B14F-4D97-AF65-F5344CB8AC3E}">
        <p14:creationId xmlns:p14="http://schemas.microsoft.com/office/powerpoint/2010/main" val="901376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Video </a:t>
            </a:r>
            <a:r>
              <a:rPr lang="fi-FI" dirty="0" err="1"/>
              <a:t>YuoTubessa</a:t>
            </a:r>
            <a:r>
              <a:rPr lang="fi-FI" dirty="0"/>
              <a:t>: </a:t>
            </a:r>
            <a:r>
              <a:rPr lang="fi-FI" dirty="0" err="1"/>
              <a:t>https</a:t>
            </a:r>
            <a:r>
              <a:rPr lang="fi-FI" dirty="0"/>
              <a:t>://</a:t>
            </a:r>
            <a:r>
              <a:rPr lang="fi-FI" dirty="0" err="1"/>
              <a:t>www.youtube.com</a:t>
            </a:r>
            <a:r>
              <a:rPr lang="fi-FI" dirty="0"/>
              <a:t>/</a:t>
            </a:r>
            <a:r>
              <a:rPr lang="fi-FI" dirty="0" err="1"/>
              <a:t>watch?v</a:t>
            </a:r>
            <a:r>
              <a:rPr lang="fi-FI" dirty="0"/>
              <a:t>=_ySmpwq9rJw</a:t>
            </a:r>
          </a:p>
        </p:txBody>
      </p:sp>
      <p:sp>
        <p:nvSpPr>
          <p:cNvPr id="4" name="Dian numeron paikkamerkki 3"/>
          <p:cNvSpPr>
            <a:spLocks noGrp="1"/>
          </p:cNvSpPr>
          <p:nvPr>
            <p:ph type="sldNum" sz="quarter" idx="5"/>
          </p:nvPr>
        </p:nvSpPr>
        <p:spPr/>
        <p:txBody>
          <a:bodyPr/>
          <a:lstStyle/>
          <a:p>
            <a:fld id="{098B7105-544A-C644-8DA9-36E2660F24EA}" type="slidenum">
              <a:rPr lang="fi-FI" smtClean="0"/>
              <a:t>4</a:t>
            </a:fld>
            <a:endParaRPr lang="fi-FI"/>
          </a:p>
        </p:txBody>
      </p:sp>
    </p:spTree>
    <p:extLst>
      <p:ext uri="{BB962C8B-B14F-4D97-AF65-F5344CB8AC3E}">
        <p14:creationId xmlns:p14="http://schemas.microsoft.com/office/powerpoint/2010/main" val="3490953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098B7105-544A-C644-8DA9-36E2660F24EA}" type="slidenum">
              <a:rPr lang="fi-FI" smtClean="0"/>
              <a:t>5</a:t>
            </a:fld>
            <a:endParaRPr lang="fi-FI"/>
          </a:p>
        </p:txBody>
      </p:sp>
    </p:spTree>
    <p:extLst>
      <p:ext uri="{BB962C8B-B14F-4D97-AF65-F5344CB8AC3E}">
        <p14:creationId xmlns:p14="http://schemas.microsoft.com/office/powerpoint/2010/main" val="1296432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D5441E1-487B-624C-935D-B31C181A45C1}"/>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2DC5A916-47B9-0B4C-AE84-44E2F1A6BC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BB613A88-49D9-7640-9D67-D1B6220785C0}"/>
              </a:ext>
            </a:extLst>
          </p:cNvPr>
          <p:cNvSpPr>
            <a:spLocks noGrp="1"/>
          </p:cNvSpPr>
          <p:nvPr>
            <p:ph type="dt" sz="half" idx="10"/>
          </p:nvPr>
        </p:nvSpPr>
        <p:spPr/>
        <p:txBody>
          <a:bodyPr/>
          <a:lstStyle/>
          <a:p>
            <a:fld id="{99EF9CA0-221B-B047-B337-BA95B9725B5C}" type="datetimeFigureOut">
              <a:rPr lang="fi-FI" smtClean="0"/>
              <a:t>16.9.2021</a:t>
            </a:fld>
            <a:endParaRPr lang="fi-FI"/>
          </a:p>
        </p:txBody>
      </p:sp>
      <p:sp>
        <p:nvSpPr>
          <p:cNvPr id="5" name="Alatunnisteen paikkamerkki 4">
            <a:extLst>
              <a:ext uri="{FF2B5EF4-FFF2-40B4-BE49-F238E27FC236}">
                <a16:creationId xmlns:a16="http://schemas.microsoft.com/office/drawing/2014/main" id="{3AF4A079-07B7-DB41-A31D-76A1A3C37F5F}"/>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859FF3B-D704-DD47-BF0A-82C24E13B075}"/>
              </a:ext>
            </a:extLst>
          </p:cNvPr>
          <p:cNvSpPr>
            <a:spLocks noGrp="1"/>
          </p:cNvSpPr>
          <p:nvPr>
            <p:ph type="sldNum" sz="quarter" idx="12"/>
          </p:nvPr>
        </p:nvSpPr>
        <p:spPr/>
        <p:txBody>
          <a:bodyPr/>
          <a:lstStyle/>
          <a:p>
            <a:fld id="{FC74C201-C79E-CE4B-8F67-D6A72F7B4E70}" type="slidenum">
              <a:rPr lang="fi-FI" smtClean="0"/>
              <a:t>‹#›</a:t>
            </a:fld>
            <a:endParaRPr lang="fi-FI"/>
          </a:p>
        </p:txBody>
      </p:sp>
    </p:spTree>
    <p:extLst>
      <p:ext uri="{BB962C8B-B14F-4D97-AF65-F5344CB8AC3E}">
        <p14:creationId xmlns:p14="http://schemas.microsoft.com/office/powerpoint/2010/main" val="1244159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39E7D2F-0066-9846-B38B-848814C87088}"/>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B0AC516F-0EFB-5E40-880F-C8DFD3EF7717}"/>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2C04BC3-A7B7-0A42-A07D-CE9DAAB71687}"/>
              </a:ext>
            </a:extLst>
          </p:cNvPr>
          <p:cNvSpPr>
            <a:spLocks noGrp="1"/>
          </p:cNvSpPr>
          <p:nvPr>
            <p:ph type="dt" sz="half" idx="10"/>
          </p:nvPr>
        </p:nvSpPr>
        <p:spPr/>
        <p:txBody>
          <a:bodyPr/>
          <a:lstStyle/>
          <a:p>
            <a:fld id="{99EF9CA0-221B-B047-B337-BA95B9725B5C}" type="datetimeFigureOut">
              <a:rPr lang="fi-FI" smtClean="0"/>
              <a:t>16.9.2021</a:t>
            </a:fld>
            <a:endParaRPr lang="fi-FI"/>
          </a:p>
        </p:txBody>
      </p:sp>
      <p:sp>
        <p:nvSpPr>
          <p:cNvPr id="5" name="Alatunnisteen paikkamerkki 4">
            <a:extLst>
              <a:ext uri="{FF2B5EF4-FFF2-40B4-BE49-F238E27FC236}">
                <a16:creationId xmlns:a16="http://schemas.microsoft.com/office/drawing/2014/main" id="{2A98539E-3B61-5A4B-92CF-B39A6E2F0DF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A586C24-48D2-0E48-929D-ADD1D5AED26A}"/>
              </a:ext>
            </a:extLst>
          </p:cNvPr>
          <p:cNvSpPr>
            <a:spLocks noGrp="1"/>
          </p:cNvSpPr>
          <p:nvPr>
            <p:ph type="sldNum" sz="quarter" idx="12"/>
          </p:nvPr>
        </p:nvSpPr>
        <p:spPr/>
        <p:txBody>
          <a:bodyPr/>
          <a:lstStyle/>
          <a:p>
            <a:fld id="{FC74C201-C79E-CE4B-8F67-D6A72F7B4E70}" type="slidenum">
              <a:rPr lang="fi-FI" smtClean="0"/>
              <a:t>‹#›</a:t>
            </a:fld>
            <a:endParaRPr lang="fi-FI"/>
          </a:p>
        </p:txBody>
      </p:sp>
    </p:spTree>
    <p:extLst>
      <p:ext uri="{BB962C8B-B14F-4D97-AF65-F5344CB8AC3E}">
        <p14:creationId xmlns:p14="http://schemas.microsoft.com/office/powerpoint/2010/main" val="2906094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366E3421-1736-494F-A8B7-306797FFA49A}"/>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E1B9E0A9-8218-6643-9B6F-160B4BA33562}"/>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0027C48B-5DE0-CC47-A479-202FB102DE97}"/>
              </a:ext>
            </a:extLst>
          </p:cNvPr>
          <p:cNvSpPr>
            <a:spLocks noGrp="1"/>
          </p:cNvSpPr>
          <p:nvPr>
            <p:ph type="dt" sz="half" idx="10"/>
          </p:nvPr>
        </p:nvSpPr>
        <p:spPr/>
        <p:txBody>
          <a:bodyPr/>
          <a:lstStyle/>
          <a:p>
            <a:fld id="{99EF9CA0-221B-B047-B337-BA95B9725B5C}" type="datetimeFigureOut">
              <a:rPr lang="fi-FI" smtClean="0"/>
              <a:t>16.9.2021</a:t>
            </a:fld>
            <a:endParaRPr lang="fi-FI"/>
          </a:p>
        </p:txBody>
      </p:sp>
      <p:sp>
        <p:nvSpPr>
          <p:cNvPr id="5" name="Alatunnisteen paikkamerkki 4">
            <a:extLst>
              <a:ext uri="{FF2B5EF4-FFF2-40B4-BE49-F238E27FC236}">
                <a16:creationId xmlns:a16="http://schemas.microsoft.com/office/drawing/2014/main" id="{852BA653-8B21-354B-9A05-23BCA6DF1F55}"/>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9BA0ADC-378D-7D41-83DF-7B1347A69F91}"/>
              </a:ext>
            </a:extLst>
          </p:cNvPr>
          <p:cNvSpPr>
            <a:spLocks noGrp="1"/>
          </p:cNvSpPr>
          <p:nvPr>
            <p:ph type="sldNum" sz="quarter" idx="12"/>
          </p:nvPr>
        </p:nvSpPr>
        <p:spPr/>
        <p:txBody>
          <a:bodyPr/>
          <a:lstStyle/>
          <a:p>
            <a:fld id="{FC74C201-C79E-CE4B-8F67-D6A72F7B4E70}" type="slidenum">
              <a:rPr lang="fi-FI" smtClean="0"/>
              <a:t>‹#›</a:t>
            </a:fld>
            <a:endParaRPr lang="fi-FI"/>
          </a:p>
        </p:txBody>
      </p:sp>
    </p:spTree>
    <p:extLst>
      <p:ext uri="{BB962C8B-B14F-4D97-AF65-F5344CB8AC3E}">
        <p14:creationId xmlns:p14="http://schemas.microsoft.com/office/powerpoint/2010/main" val="154410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9B8E3FA-3A61-7847-92B2-683043F5F0B4}"/>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C86A5206-AAAF-4B4C-8316-4B528F588240}"/>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6C166776-9728-5948-B994-65BF76747C05}"/>
              </a:ext>
            </a:extLst>
          </p:cNvPr>
          <p:cNvSpPr>
            <a:spLocks noGrp="1"/>
          </p:cNvSpPr>
          <p:nvPr>
            <p:ph type="dt" sz="half" idx="10"/>
          </p:nvPr>
        </p:nvSpPr>
        <p:spPr/>
        <p:txBody>
          <a:bodyPr/>
          <a:lstStyle/>
          <a:p>
            <a:fld id="{99EF9CA0-221B-B047-B337-BA95B9725B5C}" type="datetimeFigureOut">
              <a:rPr lang="fi-FI" smtClean="0"/>
              <a:t>16.9.2021</a:t>
            </a:fld>
            <a:endParaRPr lang="fi-FI"/>
          </a:p>
        </p:txBody>
      </p:sp>
      <p:sp>
        <p:nvSpPr>
          <p:cNvPr id="5" name="Alatunnisteen paikkamerkki 4">
            <a:extLst>
              <a:ext uri="{FF2B5EF4-FFF2-40B4-BE49-F238E27FC236}">
                <a16:creationId xmlns:a16="http://schemas.microsoft.com/office/drawing/2014/main" id="{23B09798-FE25-4442-8953-30F0F2711DFA}"/>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82FA4E49-479B-C049-9ABC-5FF655D0DC09}"/>
              </a:ext>
            </a:extLst>
          </p:cNvPr>
          <p:cNvSpPr>
            <a:spLocks noGrp="1"/>
          </p:cNvSpPr>
          <p:nvPr>
            <p:ph type="sldNum" sz="quarter" idx="12"/>
          </p:nvPr>
        </p:nvSpPr>
        <p:spPr/>
        <p:txBody>
          <a:bodyPr/>
          <a:lstStyle/>
          <a:p>
            <a:fld id="{FC74C201-C79E-CE4B-8F67-D6A72F7B4E70}" type="slidenum">
              <a:rPr lang="fi-FI" smtClean="0"/>
              <a:t>‹#›</a:t>
            </a:fld>
            <a:endParaRPr lang="fi-FI"/>
          </a:p>
        </p:txBody>
      </p:sp>
    </p:spTree>
    <p:extLst>
      <p:ext uri="{BB962C8B-B14F-4D97-AF65-F5344CB8AC3E}">
        <p14:creationId xmlns:p14="http://schemas.microsoft.com/office/powerpoint/2010/main" val="3518529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B1DE8AE-1B8C-8645-A380-9849818D61D5}"/>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47061A55-3FD6-B746-AC81-6F9B7B938F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033C2C2C-1904-3B4F-817B-97770BE5F1BA}"/>
              </a:ext>
            </a:extLst>
          </p:cNvPr>
          <p:cNvSpPr>
            <a:spLocks noGrp="1"/>
          </p:cNvSpPr>
          <p:nvPr>
            <p:ph type="dt" sz="half" idx="10"/>
          </p:nvPr>
        </p:nvSpPr>
        <p:spPr/>
        <p:txBody>
          <a:bodyPr/>
          <a:lstStyle/>
          <a:p>
            <a:fld id="{99EF9CA0-221B-B047-B337-BA95B9725B5C}" type="datetimeFigureOut">
              <a:rPr lang="fi-FI" smtClean="0"/>
              <a:t>16.9.2021</a:t>
            </a:fld>
            <a:endParaRPr lang="fi-FI"/>
          </a:p>
        </p:txBody>
      </p:sp>
      <p:sp>
        <p:nvSpPr>
          <p:cNvPr id="5" name="Alatunnisteen paikkamerkki 4">
            <a:extLst>
              <a:ext uri="{FF2B5EF4-FFF2-40B4-BE49-F238E27FC236}">
                <a16:creationId xmlns:a16="http://schemas.microsoft.com/office/drawing/2014/main" id="{F343E213-CD04-1E47-ABD3-135682561163}"/>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E6448E5C-45C5-E843-933A-B02D154ED1A1}"/>
              </a:ext>
            </a:extLst>
          </p:cNvPr>
          <p:cNvSpPr>
            <a:spLocks noGrp="1"/>
          </p:cNvSpPr>
          <p:nvPr>
            <p:ph type="sldNum" sz="quarter" idx="12"/>
          </p:nvPr>
        </p:nvSpPr>
        <p:spPr/>
        <p:txBody>
          <a:bodyPr/>
          <a:lstStyle/>
          <a:p>
            <a:fld id="{FC74C201-C79E-CE4B-8F67-D6A72F7B4E70}" type="slidenum">
              <a:rPr lang="fi-FI" smtClean="0"/>
              <a:t>‹#›</a:t>
            </a:fld>
            <a:endParaRPr lang="fi-FI"/>
          </a:p>
        </p:txBody>
      </p:sp>
    </p:spTree>
    <p:extLst>
      <p:ext uri="{BB962C8B-B14F-4D97-AF65-F5344CB8AC3E}">
        <p14:creationId xmlns:p14="http://schemas.microsoft.com/office/powerpoint/2010/main" val="2274804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8947414-6617-A542-933C-89FF2DBD559F}"/>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21FAFA6C-8937-4E4A-A439-827EABDFAF1D}"/>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34394263-9CE5-0241-A781-9B4DB5D695A1}"/>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1C01FCB0-E8D8-8848-8C0E-B58C28BA68D3}"/>
              </a:ext>
            </a:extLst>
          </p:cNvPr>
          <p:cNvSpPr>
            <a:spLocks noGrp="1"/>
          </p:cNvSpPr>
          <p:nvPr>
            <p:ph type="dt" sz="half" idx="10"/>
          </p:nvPr>
        </p:nvSpPr>
        <p:spPr/>
        <p:txBody>
          <a:bodyPr/>
          <a:lstStyle/>
          <a:p>
            <a:fld id="{99EF9CA0-221B-B047-B337-BA95B9725B5C}" type="datetimeFigureOut">
              <a:rPr lang="fi-FI" smtClean="0"/>
              <a:t>16.9.2021</a:t>
            </a:fld>
            <a:endParaRPr lang="fi-FI"/>
          </a:p>
        </p:txBody>
      </p:sp>
      <p:sp>
        <p:nvSpPr>
          <p:cNvPr id="6" name="Alatunnisteen paikkamerkki 5">
            <a:extLst>
              <a:ext uri="{FF2B5EF4-FFF2-40B4-BE49-F238E27FC236}">
                <a16:creationId xmlns:a16="http://schemas.microsoft.com/office/drawing/2014/main" id="{9DE1FD22-CD3C-F245-862C-2F6C2669EB9A}"/>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518AFD2D-E280-9447-8D96-EEB458E726B6}"/>
              </a:ext>
            </a:extLst>
          </p:cNvPr>
          <p:cNvSpPr>
            <a:spLocks noGrp="1"/>
          </p:cNvSpPr>
          <p:nvPr>
            <p:ph type="sldNum" sz="quarter" idx="12"/>
          </p:nvPr>
        </p:nvSpPr>
        <p:spPr/>
        <p:txBody>
          <a:bodyPr/>
          <a:lstStyle/>
          <a:p>
            <a:fld id="{FC74C201-C79E-CE4B-8F67-D6A72F7B4E70}" type="slidenum">
              <a:rPr lang="fi-FI" smtClean="0"/>
              <a:t>‹#›</a:t>
            </a:fld>
            <a:endParaRPr lang="fi-FI"/>
          </a:p>
        </p:txBody>
      </p:sp>
    </p:spTree>
    <p:extLst>
      <p:ext uri="{BB962C8B-B14F-4D97-AF65-F5344CB8AC3E}">
        <p14:creationId xmlns:p14="http://schemas.microsoft.com/office/powerpoint/2010/main" val="2112836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4708385-A141-9D49-8C10-4E2228F521A8}"/>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022A0A7B-8966-C54B-A09C-57813B1D4E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1B0AA46A-C865-B344-AB61-C0A54C5CE3B1}"/>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E4CFECAC-B73F-8346-BA40-5B4A8CC194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8D5636E1-7EC3-7847-B2A3-986B2E8D21B0}"/>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9E5F00D7-1C08-F743-80A2-F0AF17B2DC91}"/>
              </a:ext>
            </a:extLst>
          </p:cNvPr>
          <p:cNvSpPr>
            <a:spLocks noGrp="1"/>
          </p:cNvSpPr>
          <p:nvPr>
            <p:ph type="dt" sz="half" idx="10"/>
          </p:nvPr>
        </p:nvSpPr>
        <p:spPr/>
        <p:txBody>
          <a:bodyPr/>
          <a:lstStyle/>
          <a:p>
            <a:fld id="{99EF9CA0-221B-B047-B337-BA95B9725B5C}" type="datetimeFigureOut">
              <a:rPr lang="fi-FI" smtClean="0"/>
              <a:t>16.9.2021</a:t>
            </a:fld>
            <a:endParaRPr lang="fi-FI"/>
          </a:p>
        </p:txBody>
      </p:sp>
      <p:sp>
        <p:nvSpPr>
          <p:cNvPr id="8" name="Alatunnisteen paikkamerkki 7">
            <a:extLst>
              <a:ext uri="{FF2B5EF4-FFF2-40B4-BE49-F238E27FC236}">
                <a16:creationId xmlns:a16="http://schemas.microsoft.com/office/drawing/2014/main" id="{32DC2A86-C1D6-EF46-8AFF-4B5F50B26F14}"/>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065382D8-81AB-3148-984C-21DAD088D816}"/>
              </a:ext>
            </a:extLst>
          </p:cNvPr>
          <p:cNvSpPr>
            <a:spLocks noGrp="1"/>
          </p:cNvSpPr>
          <p:nvPr>
            <p:ph type="sldNum" sz="quarter" idx="12"/>
          </p:nvPr>
        </p:nvSpPr>
        <p:spPr/>
        <p:txBody>
          <a:bodyPr/>
          <a:lstStyle/>
          <a:p>
            <a:fld id="{FC74C201-C79E-CE4B-8F67-D6A72F7B4E70}" type="slidenum">
              <a:rPr lang="fi-FI" smtClean="0"/>
              <a:t>‹#›</a:t>
            </a:fld>
            <a:endParaRPr lang="fi-FI"/>
          </a:p>
        </p:txBody>
      </p:sp>
    </p:spTree>
    <p:extLst>
      <p:ext uri="{BB962C8B-B14F-4D97-AF65-F5344CB8AC3E}">
        <p14:creationId xmlns:p14="http://schemas.microsoft.com/office/powerpoint/2010/main" val="1582767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BAB9E11-E920-2040-9F29-FBB0A521EF25}"/>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1F43B161-9CA2-4C4F-95D5-BBA932655557}"/>
              </a:ext>
            </a:extLst>
          </p:cNvPr>
          <p:cNvSpPr>
            <a:spLocks noGrp="1"/>
          </p:cNvSpPr>
          <p:nvPr>
            <p:ph type="dt" sz="half" idx="10"/>
          </p:nvPr>
        </p:nvSpPr>
        <p:spPr/>
        <p:txBody>
          <a:bodyPr/>
          <a:lstStyle/>
          <a:p>
            <a:fld id="{99EF9CA0-221B-B047-B337-BA95B9725B5C}" type="datetimeFigureOut">
              <a:rPr lang="fi-FI" smtClean="0"/>
              <a:t>16.9.2021</a:t>
            </a:fld>
            <a:endParaRPr lang="fi-FI"/>
          </a:p>
        </p:txBody>
      </p:sp>
      <p:sp>
        <p:nvSpPr>
          <p:cNvPr id="4" name="Alatunnisteen paikkamerkki 3">
            <a:extLst>
              <a:ext uri="{FF2B5EF4-FFF2-40B4-BE49-F238E27FC236}">
                <a16:creationId xmlns:a16="http://schemas.microsoft.com/office/drawing/2014/main" id="{BE10F17F-0FF7-0C48-909E-4392F019024C}"/>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56600F68-A465-7347-8D17-9ECD54B67C65}"/>
              </a:ext>
            </a:extLst>
          </p:cNvPr>
          <p:cNvSpPr>
            <a:spLocks noGrp="1"/>
          </p:cNvSpPr>
          <p:nvPr>
            <p:ph type="sldNum" sz="quarter" idx="12"/>
          </p:nvPr>
        </p:nvSpPr>
        <p:spPr/>
        <p:txBody>
          <a:bodyPr/>
          <a:lstStyle/>
          <a:p>
            <a:fld id="{FC74C201-C79E-CE4B-8F67-D6A72F7B4E70}" type="slidenum">
              <a:rPr lang="fi-FI" smtClean="0"/>
              <a:t>‹#›</a:t>
            </a:fld>
            <a:endParaRPr lang="fi-FI"/>
          </a:p>
        </p:txBody>
      </p:sp>
    </p:spTree>
    <p:extLst>
      <p:ext uri="{BB962C8B-B14F-4D97-AF65-F5344CB8AC3E}">
        <p14:creationId xmlns:p14="http://schemas.microsoft.com/office/powerpoint/2010/main" val="1837263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D9FFBA75-0234-9440-8CE0-7F85C25CF309}"/>
              </a:ext>
            </a:extLst>
          </p:cNvPr>
          <p:cNvSpPr>
            <a:spLocks noGrp="1"/>
          </p:cNvSpPr>
          <p:nvPr>
            <p:ph type="dt" sz="half" idx="10"/>
          </p:nvPr>
        </p:nvSpPr>
        <p:spPr/>
        <p:txBody>
          <a:bodyPr/>
          <a:lstStyle/>
          <a:p>
            <a:fld id="{99EF9CA0-221B-B047-B337-BA95B9725B5C}" type="datetimeFigureOut">
              <a:rPr lang="fi-FI" smtClean="0"/>
              <a:t>16.9.2021</a:t>
            </a:fld>
            <a:endParaRPr lang="fi-FI"/>
          </a:p>
        </p:txBody>
      </p:sp>
      <p:sp>
        <p:nvSpPr>
          <p:cNvPr id="3" name="Alatunnisteen paikkamerkki 2">
            <a:extLst>
              <a:ext uri="{FF2B5EF4-FFF2-40B4-BE49-F238E27FC236}">
                <a16:creationId xmlns:a16="http://schemas.microsoft.com/office/drawing/2014/main" id="{35232F3C-37CE-AF48-94C2-B64A870BC96C}"/>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57D72A27-1B06-AA4A-B669-DDBC014869A5}"/>
              </a:ext>
            </a:extLst>
          </p:cNvPr>
          <p:cNvSpPr>
            <a:spLocks noGrp="1"/>
          </p:cNvSpPr>
          <p:nvPr>
            <p:ph type="sldNum" sz="quarter" idx="12"/>
          </p:nvPr>
        </p:nvSpPr>
        <p:spPr/>
        <p:txBody>
          <a:bodyPr/>
          <a:lstStyle/>
          <a:p>
            <a:fld id="{FC74C201-C79E-CE4B-8F67-D6A72F7B4E70}" type="slidenum">
              <a:rPr lang="fi-FI" smtClean="0"/>
              <a:t>‹#›</a:t>
            </a:fld>
            <a:endParaRPr lang="fi-FI"/>
          </a:p>
        </p:txBody>
      </p:sp>
    </p:spTree>
    <p:extLst>
      <p:ext uri="{BB962C8B-B14F-4D97-AF65-F5344CB8AC3E}">
        <p14:creationId xmlns:p14="http://schemas.microsoft.com/office/powerpoint/2010/main" val="2851516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9CD764D-FD58-9449-922C-CDDDA90A7F9C}"/>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D6F50CEA-F1D9-B24F-9387-B2FF0F54CF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70361418-D795-414D-B312-7644DCBF50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D8600655-32E5-6949-ADC2-2AA0E90C4741}"/>
              </a:ext>
            </a:extLst>
          </p:cNvPr>
          <p:cNvSpPr>
            <a:spLocks noGrp="1"/>
          </p:cNvSpPr>
          <p:nvPr>
            <p:ph type="dt" sz="half" idx="10"/>
          </p:nvPr>
        </p:nvSpPr>
        <p:spPr/>
        <p:txBody>
          <a:bodyPr/>
          <a:lstStyle/>
          <a:p>
            <a:fld id="{99EF9CA0-221B-B047-B337-BA95B9725B5C}" type="datetimeFigureOut">
              <a:rPr lang="fi-FI" smtClean="0"/>
              <a:t>16.9.2021</a:t>
            </a:fld>
            <a:endParaRPr lang="fi-FI"/>
          </a:p>
        </p:txBody>
      </p:sp>
      <p:sp>
        <p:nvSpPr>
          <p:cNvPr id="6" name="Alatunnisteen paikkamerkki 5">
            <a:extLst>
              <a:ext uri="{FF2B5EF4-FFF2-40B4-BE49-F238E27FC236}">
                <a16:creationId xmlns:a16="http://schemas.microsoft.com/office/drawing/2014/main" id="{C20FDB6D-12C5-E94B-AC15-C54607109803}"/>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D5677308-DD65-834C-9B84-AA1D8A940F80}"/>
              </a:ext>
            </a:extLst>
          </p:cNvPr>
          <p:cNvSpPr>
            <a:spLocks noGrp="1"/>
          </p:cNvSpPr>
          <p:nvPr>
            <p:ph type="sldNum" sz="quarter" idx="12"/>
          </p:nvPr>
        </p:nvSpPr>
        <p:spPr/>
        <p:txBody>
          <a:bodyPr/>
          <a:lstStyle/>
          <a:p>
            <a:fld id="{FC74C201-C79E-CE4B-8F67-D6A72F7B4E70}" type="slidenum">
              <a:rPr lang="fi-FI" smtClean="0"/>
              <a:t>‹#›</a:t>
            </a:fld>
            <a:endParaRPr lang="fi-FI"/>
          </a:p>
        </p:txBody>
      </p:sp>
    </p:spTree>
    <p:extLst>
      <p:ext uri="{BB962C8B-B14F-4D97-AF65-F5344CB8AC3E}">
        <p14:creationId xmlns:p14="http://schemas.microsoft.com/office/powerpoint/2010/main" val="911297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11B156E-7122-1C4C-A7D9-7D1BC13FC5CE}"/>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BA9EA2FE-394B-624B-939A-74094C5632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A1ADDA09-8A3A-564A-905F-0C5C5384C8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9B74F2E5-E9E4-B84F-9E19-1A7E1FEA20C0}"/>
              </a:ext>
            </a:extLst>
          </p:cNvPr>
          <p:cNvSpPr>
            <a:spLocks noGrp="1"/>
          </p:cNvSpPr>
          <p:nvPr>
            <p:ph type="dt" sz="half" idx="10"/>
          </p:nvPr>
        </p:nvSpPr>
        <p:spPr/>
        <p:txBody>
          <a:bodyPr/>
          <a:lstStyle/>
          <a:p>
            <a:fld id="{99EF9CA0-221B-B047-B337-BA95B9725B5C}" type="datetimeFigureOut">
              <a:rPr lang="fi-FI" smtClean="0"/>
              <a:t>16.9.2021</a:t>
            </a:fld>
            <a:endParaRPr lang="fi-FI"/>
          </a:p>
        </p:txBody>
      </p:sp>
      <p:sp>
        <p:nvSpPr>
          <p:cNvPr id="6" name="Alatunnisteen paikkamerkki 5">
            <a:extLst>
              <a:ext uri="{FF2B5EF4-FFF2-40B4-BE49-F238E27FC236}">
                <a16:creationId xmlns:a16="http://schemas.microsoft.com/office/drawing/2014/main" id="{2A06927D-98F8-EC43-8927-DB023CD91452}"/>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4CCBC40B-DD41-3C4C-9C69-09898501D466}"/>
              </a:ext>
            </a:extLst>
          </p:cNvPr>
          <p:cNvSpPr>
            <a:spLocks noGrp="1"/>
          </p:cNvSpPr>
          <p:nvPr>
            <p:ph type="sldNum" sz="quarter" idx="12"/>
          </p:nvPr>
        </p:nvSpPr>
        <p:spPr/>
        <p:txBody>
          <a:bodyPr/>
          <a:lstStyle/>
          <a:p>
            <a:fld id="{FC74C201-C79E-CE4B-8F67-D6A72F7B4E70}" type="slidenum">
              <a:rPr lang="fi-FI" smtClean="0"/>
              <a:t>‹#›</a:t>
            </a:fld>
            <a:endParaRPr lang="fi-FI"/>
          </a:p>
        </p:txBody>
      </p:sp>
    </p:spTree>
    <p:extLst>
      <p:ext uri="{BB962C8B-B14F-4D97-AF65-F5344CB8AC3E}">
        <p14:creationId xmlns:p14="http://schemas.microsoft.com/office/powerpoint/2010/main" val="1516926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E861359A-92C9-D346-B693-51C94476C7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F55F8D96-2467-B540-A066-9BC656F2FC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37312812-387C-074A-9223-0E4C2E19F0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EF9CA0-221B-B047-B337-BA95B9725B5C}" type="datetimeFigureOut">
              <a:rPr lang="fi-FI" smtClean="0"/>
              <a:t>16.9.2021</a:t>
            </a:fld>
            <a:endParaRPr lang="fi-FI"/>
          </a:p>
        </p:txBody>
      </p:sp>
      <p:sp>
        <p:nvSpPr>
          <p:cNvPr id="5" name="Alatunnisteen paikkamerkki 4">
            <a:extLst>
              <a:ext uri="{FF2B5EF4-FFF2-40B4-BE49-F238E27FC236}">
                <a16:creationId xmlns:a16="http://schemas.microsoft.com/office/drawing/2014/main" id="{8F9AEF6A-4EAF-BB44-927D-2148FE685D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F04F1068-B1F6-FC4F-8BA4-CD36469960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74C201-C79E-CE4B-8F67-D6A72F7B4E70}" type="slidenum">
              <a:rPr lang="fi-FI" smtClean="0"/>
              <a:t>‹#›</a:t>
            </a:fld>
            <a:endParaRPr lang="fi-FI"/>
          </a:p>
        </p:txBody>
      </p:sp>
    </p:spTree>
    <p:extLst>
      <p:ext uri="{BB962C8B-B14F-4D97-AF65-F5344CB8AC3E}">
        <p14:creationId xmlns:p14="http://schemas.microsoft.com/office/powerpoint/2010/main" val="23044940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kunnollavauhtiin.fi/"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kunnollavauhtiin.fi/"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Kuva 4" descr="Kuva, joka sisältää kohteen seinä, sisä, henkilö, ruokapöytä&#10;&#10;Kuvaus luotu automaattisesti">
            <a:extLst>
              <a:ext uri="{FF2B5EF4-FFF2-40B4-BE49-F238E27FC236}">
                <a16:creationId xmlns:a16="http://schemas.microsoft.com/office/drawing/2014/main" id="{F7C8D0E8-8E18-5640-BE2C-56D895720EDD}"/>
              </a:ext>
            </a:extLst>
          </p:cNvPr>
          <p:cNvPicPr>
            <a:picLocks noChangeAspect="1"/>
          </p:cNvPicPr>
          <p:nvPr/>
        </p:nvPicPr>
        <p:blipFill rotWithShape="1">
          <a:blip r:embed="rId2"/>
          <a:srcRect t="9091" r="23298"/>
          <a:stretch/>
        </p:blipFill>
        <p:spPr>
          <a:xfrm>
            <a:off x="3523488" y="10"/>
            <a:ext cx="8668512" cy="6857990"/>
          </a:xfrm>
          <a:prstGeom prst="rect">
            <a:avLst/>
          </a:prstGeom>
        </p:spPr>
      </p:pic>
      <p:sp>
        <p:nvSpPr>
          <p:cNvPr id="19" name="Rectangle 18">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Alaotsikko 2">
            <a:extLst>
              <a:ext uri="{FF2B5EF4-FFF2-40B4-BE49-F238E27FC236}">
                <a16:creationId xmlns:a16="http://schemas.microsoft.com/office/drawing/2014/main" id="{62F99D43-7AA9-BE4C-8612-8F69CA7FDB05}"/>
              </a:ext>
            </a:extLst>
          </p:cNvPr>
          <p:cNvSpPr>
            <a:spLocks noGrp="1"/>
          </p:cNvSpPr>
          <p:nvPr>
            <p:ph type="subTitle" idx="1"/>
          </p:nvPr>
        </p:nvSpPr>
        <p:spPr>
          <a:xfrm>
            <a:off x="477980" y="4872922"/>
            <a:ext cx="6227620" cy="1208141"/>
          </a:xfrm>
        </p:spPr>
        <p:txBody>
          <a:bodyPr>
            <a:normAutofit/>
          </a:bodyPr>
          <a:lstStyle/>
          <a:p>
            <a:pPr algn="l"/>
            <a:r>
              <a:rPr lang="fi-FI" sz="4000" dirty="0">
                <a:latin typeface="+mj-lt"/>
              </a:rPr>
              <a:t>Verkkokoulutus </a:t>
            </a:r>
            <a:r>
              <a:rPr lang="fi-FI" sz="4000">
                <a:latin typeface="+mj-lt"/>
              </a:rPr>
              <a:t>toiselle asteelle</a:t>
            </a:r>
            <a:endParaRPr lang="fi-FI" sz="4000" dirty="0">
              <a:latin typeface="+mj-lt"/>
            </a:endParaRPr>
          </a:p>
        </p:txBody>
      </p:sp>
      <p:sp>
        <p:nvSpPr>
          <p:cNvPr id="21" name="Rectangle 2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Kuva 13">
            <a:extLst>
              <a:ext uri="{FF2B5EF4-FFF2-40B4-BE49-F238E27FC236}">
                <a16:creationId xmlns:a16="http://schemas.microsoft.com/office/drawing/2014/main" id="{4FB540BA-15D4-FE43-AFF7-E48BD42D49F1}"/>
              </a:ext>
            </a:extLst>
          </p:cNvPr>
          <p:cNvPicPr>
            <a:picLocks noChangeAspect="1"/>
          </p:cNvPicPr>
          <p:nvPr/>
        </p:nvPicPr>
        <p:blipFill>
          <a:blip r:embed="rId3"/>
          <a:stretch>
            <a:fillRect/>
          </a:stretch>
        </p:blipFill>
        <p:spPr>
          <a:xfrm>
            <a:off x="0" y="1929473"/>
            <a:ext cx="6705600" cy="2336800"/>
          </a:xfrm>
          <a:prstGeom prst="rect">
            <a:avLst/>
          </a:prstGeom>
          <a:solidFill>
            <a:schemeClr val="bg1">
              <a:alpha val="0"/>
            </a:schemeClr>
          </a:solidFill>
          <a:effectLst>
            <a:outerShdw blurRad="50800" dist="50800" dir="5400000" sx="1000" sy="1000" algn="ctr" rotWithShape="0">
              <a:srgbClr val="000000"/>
            </a:outerShdw>
          </a:effectLst>
        </p:spPr>
      </p:pic>
    </p:spTree>
    <p:extLst>
      <p:ext uri="{BB962C8B-B14F-4D97-AF65-F5344CB8AC3E}">
        <p14:creationId xmlns:p14="http://schemas.microsoft.com/office/powerpoint/2010/main" val="2038557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tsikko 1">
            <a:extLst>
              <a:ext uri="{FF2B5EF4-FFF2-40B4-BE49-F238E27FC236}">
                <a16:creationId xmlns:a16="http://schemas.microsoft.com/office/drawing/2014/main" id="{1D793A14-0F59-F74D-9FEE-4FA385BC37D7}"/>
              </a:ext>
            </a:extLst>
          </p:cNvPr>
          <p:cNvSpPr>
            <a:spLocks noGrp="1"/>
          </p:cNvSpPr>
          <p:nvPr>
            <p:ph type="title"/>
          </p:nvPr>
        </p:nvSpPr>
        <p:spPr>
          <a:xfrm>
            <a:off x="804672" y="640080"/>
            <a:ext cx="3282696" cy="5257800"/>
          </a:xfrm>
        </p:spPr>
        <p:txBody>
          <a:bodyPr>
            <a:normAutofit/>
          </a:bodyPr>
          <a:lstStyle/>
          <a:p>
            <a:r>
              <a:rPr lang="fi-FI" b="1">
                <a:solidFill>
                  <a:schemeClr val="bg1"/>
                </a:solidFill>
              </a:rPr>
              <a:t>Ilmoittaudu omalle opolle</a:t>
            </a:r>
            <a:endParaRPr lang="fi-FI">
              <a:solidFill>
                <a:schemeClr val="bg1"/>
              </a:solidFill>
            </a:endParaRPr>
          </a:p>
        </p:txBody>
      </p:sp>
      <p:sp>
        <p:nvSpPr>
          <p:cNvPr id="3" name="Sisällön paikkamerkki 2">
            <a:extLst>
              <a:ext uri="{FF2B5EF4-FFF2-40B4-BE49-F238E27FC236}">
                <a16:creationId xmlns:a16="http://schemas.microsoft.com/office/drawing/2014/main" id="{C93BEE81-B707-5E42-A76B-28EF13423CCA}"/>
              </a:ext>
            </a:extLst>
          </p:cNvPr>
          <p:cNvSpPr>
            <a:spLocks noGrp="1"/>
          </p:cNvSpPr>
          <p:nvPr>
            <p:ph idx="1"/>
          </p:nvPr>
        </p:nvSpPr>
        <p:spPr>
          <a:xfrm>
            <a:off x="5358384" y="640081"/>
            <a:ext cx="6024654" cy="5257800"/>
          </a:xfrm>
        </p:spPr>
        <p:txBody>
          <a:bodyPr anchor="ctr">
            <a:normAutofit lnSpcReduction="10000"/>
          </a:bodyPr>
          <a:lstStyle/>
          <a:p>
            <a:pPr marL="285750" indent="-285750"/>
            <a:r>
              <a:rPr lang="fi-FI" sz="3200" dirty="0"/>
              <a:t>Jo yli 700 tyytyväistä kävijää</a:t>
            </a:r>
          </a:p>
          <a:p>
            <a:pPr marL="285750" indent="-285750"/>
            <a:r>
              <a:rPr lang="fi-FI" sz="3200" dirty="0"/>
              <a:t>Tukee ja helpottaa muita opintoja: opit Office-ohjelmistot kattavasti</a:t>
            </a:r>
          </a:p>
          <a:p>
            <a:pPr marL="285750" indent="-285750"/>
            <a:r>
              <a:rPr lang="fi-FI" sz="3200" dirty="0"/>
              <a:t>Sisällön on suunnitellut Päivi Pylväläinen, yksi Suomen johtavista Office-kouluttajista.</a:t>
            </a:r>
          </a:p>
          <a:p>
            <a:pPr marL="285750" indent="-285750"/>
            <a:r>
              <a:rPr lang="fi-FI" sz="3200" dirty="0"/>
              <a:t>Oppimista tukevat pedagogian ammattilaisten laatimat selkeät ja kattavat ohjeet, kuvat ja videot.</a:t>
            </a:r>
          </a:p>
        </p:txBody>
      </p:sp>
      <p:sp>
        <p:nvSpPr>
          <p:cNvPr id="7" name="Tekstiruutu 6">
            <a:extLst>
              <a:ext uri="{FF2B5EF4-FFF2-40B4-BE49-F238E27FC236}">
                <a16:creationId xmlns:a16="http://schemas.microsoft.com/office/drawing/2014/main" id="{BE689373-3CEE-8946-9962-37956C35A5C6}"/>
              </a:ext>
            </a:extLst>
          </p:cNvPr>
          <p:cNvSpPr txBox="1"/>
          <p:nvPr/>
        </p:nvSpPr>
        <p:spPr>
          <a:xfrm>
            <a:off x="115934" y="4420552"/>
            <a:ext cx="4465834" cy="1477328"/>
          </a:xfrm>
          <a:prstGeom prst="rect">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16200000" scaled="0"/>
            <a:tileRect/>
          </a:gradFill>
        </p:spPr>
        <p:txBody>
          <a:bodyPr wrap="square" rtlCol="0">
            <a:spAutoFit/>
          </a:bodyPr>
          <a:lstStyle/>
          <a:p>
            <a:r>
              <a:rPr lang="fi-FI" i="1" dirty="0"/>
              <a:t>Olin ensin huolissani, onnistuuko kurssin suorittaminen itsenäisesti. Materiaalista saa kuitenkin hyvin selvää.</a:t>
            </a:r>
          </a:p>
          <a:p>
            <a:r>
              <a:rPr lang="fi-FI" b="1" dirty="0"/>
              <a:t>Helmi Rissanen, abiturientti</a:t>
            </a:r>
          </a:p>
          <a:p>
            <a:r>
              <a:rPr lang="fi-FI" b="1" dirty="0"/>
              <a:t>Kuopion Lyseon lukio</a:t>
            </a:r>
          </a:p>
        </p:txBody>
      </p:sp>
      <p:sp>
        <p:nvSpPr>
          <p:cNvPr id="4" name="Tekstiruutu 3">
            <a:extLst>
              <a:ext uri="{FF2B5EF4-FFF2-40B4-BE49-F238E27FC236}">
                <a16:creationId xmlns:a16="http://schemas.microsoft.com/office/drawing/2014/main" id="{6567365B-685E-7E48-99CB-ABBF92FFBE21}"/>
              </a:ext>
            </a:extLst>
          </p:cNvPr>
          <p:cNvSpPr txBox="1"/>
          <p:nvPr/>
        </p:nvSpPr>
        <p:spPr>
          <a:xfrm>
            <a:off x="523982" y="318499"/>
            <a:ext cx="3739793" cy="830997"/>
          </a:xfrm>
          <a:prstGeom prst="rect">
            <a:avLst/>
          </a:prstGeom>
          <a:solidFill>
            <a:schemeClr val="bg1"/>
          </a:solidFill>
        </p:spPr>
        <p:txBody>
          <a:bodyPr wrap="square" rtlCol="0" anchor="t">
            <a:spAutoFit/>
          </a:bodyPr>
          <a:lstStyle/>
          <a:p>
            <a:pPr algn="ctr"/>
            <a:r>
              <a:rPr lang="fi-FI" sz="2400" b="1" dirty="0">
                <a:hlinkClick r:id="rId3"/>
              </a:rPr>
              <a:t>https://kunnollavauhtiin.fi</a:t>
            </a:r>
            <a:endParaRPr lang="fi-FI" sz="2400" b="1" dirty="0"/>
          </a:p>
          <a:p>
            <a:pPr algn="ctr"/>
            <a:endParaRPr lang="fi-FI" sz="2400" b="1" dirty="0"/>
          </a:p>
        </p:txBody>
      </p:sp>
    </p:spTree>
    <p:extLst>
      <p:ext uri="{BB962C8B-B14F-4D97-AF65-F5344CB8AC3E}">
        <p14:creationId xmlns:p14="http://schemas.microsoft.com/office/powerpoint/2010/main" val="1325456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tsikko 1">
            <a:extLst>
              <a:ext uri="{FF2B5EF4-FFF2-40B4-BE49-F238E27FC236}">
                <a16:creationId xmlns:a16="http://schemas.microsoft.com/office/drawing/2014/main" id="{1D793A14-0F59-F74D-9FEE-4FA385BC37D7}"/>
              </a:ext>
            </a:extLst>
          </p:cNvPr>
          <p:cNvSpPr>
            <a:spLocks noGrp="1"/>
          </p:cNvSpPr>
          <p:nvPr>
            <p:ph type="title"/>
          </p:nvPr>
        </p:nvSpPr>
        <p:spPr>
          <a:xfrm>
            <a:off x="804672" y="640080"/>
            <a:ext cx="3282696" cy="5257800"/>
          </a:xfrm>
        </p:spPr>
        <p:txBody>
          <a:bodyPr>
            <a:normAutofit/>
          </a:bodyPr>
          <a:lstStyle/>
          <a:p>
            <a:r>
              <a:rPr lang="fi-FI" b="1">
                <a:solidFill>
                  <a:schemeClr val="bg1"/>
                </a:solidFill>
              </a:rPr>
              <a:t>Ilmoittaudu omalle opolle</a:t>
            </a:r>
            <a:endParaRPr lang="fi-FI">
              <a:solidFill>
                <a:schemeClr val="bg1"/>
              </a:solidFill>
            </a:endParaRPr>
          </a:p>
        </p:txBody>
      </p:sp>
      <p:sp>
        <p:nvSpPr>
          <p:cNvPr id="3" name="Sisällön paikkamerkki 2">
            <a:extLst>
              <a:ext uri="{FF2B5EF4-FFF2-40B4-BE49-F238E27FC236}">
                <a16:creationId xmlns:a16="http://schemas.microsoft.com/office/drawing/2014/main" id="{C93BEE81-B707-5E42-A76B-28EF13423CCA}"/>
              </a:ext>
            </a:extLst>
          </p:cNvPr>
          <p:cNvSpPr>
            <a:spLocks noGrp="1"/>
          </p:cNvSpPr>
          <p:nvPr>
            <p:ph idx="1"/>
          </p:nvPr>
        </p:nvSpPr>
        <p:spPr>
          <a:xfrm>
            <a:off x="5358384" y="640081"/>
            <a:ext cx="6024654" cy="5257800"/>
          </a:xfrm>
        </p:spPr>
        <p:txBody>
          <a:bodyPr anchor="ctr">
            <a:normAutofit/>
          </a:bodyPr>
          <a:lstStyle/>
          <a:p>
            <a:pPr marL="285750" indent="-285750"/>
            <a:r>
              <a:rPr lang="fi-FI" dirty="0"/>
              <a:t>Suoritat omatoimisesti verkossa tehden harjoitustöitä, </a:t>
            </a:r>
            <a:r>
              <a:rPr lang="fi-FI" dirty="0" err="1"/>
              <a:t>johin</a:t>
            </a:r>
            <a:r>
              <a:rPr lang="fi-FI" dirty="0"/>
              <a:t> saat henkilökohtaista tukea ja palautetta kurssin opettajilta</a:t>
            </a:r>
          </a:p>
          <a:p>
            <a:pPr marL="285750" indent="-285750"/>
            <a:r>
              <a:rPr lang="fi-FI" dirty="0"/>
              <a:t>Laajuus 1-3 amk op</a:t>
            </a:r>
          </a:p>
          <a:p>
            <a:pPr marL="742950" lvl="1" indent="-285750"/>
            <a:r>
              <a:rPr lang="fi-FI" dirty="0"/>
              <a:t>1 amk op = 2 lukio op</a:t>
            </a:r>
          </a:p>
          <a:p>
            <a:pPr marL="285750" indent="-285750"/>
            <a:r>
              <a:rPr lang="fi-FI" dirty="0"/>
              <a:t>Suorittamiseen kannattaa varata muutama viikko</a:t>
            </a:r>
          </a:p>
          <a:p>
            <a:pPr marL="285750" indent="-285750"/>
            <a:r>
              <a:rPr lang="fi-FI" dirty="0"/>
              <a:t>Sopii hyvin muun opiskelun ohessa tehtäväksi: Pieniksi paloiksi paloiteltua kokonaisuutta saa tehdä omaan tahtiin</a:t>
            </a:r>
          </a:p>
          <a:p>
            <a:endParaRPr lang="fi-FI" dirty="0"/>
          </a:p>
        </p:txBody>
      </p:sp>
      <p:sp>
        <p:nvSpPr>
          <p:cNvPr id="9" name="Tekstiruutu 8">
            <a:extLst>
              <a:ext uri="{FF2B5EF4-FFF2-40B4-BE49-F238E27FC236}">
                <a16:creationId xmlns:a16="http://schemas.microsoft.com/office/drawing/2014/main" id="{7A704378-BE50-7247-A325-009EABC529B0}"/>
              </a:ext>
            </a:extLst>
          </p:cNvPr>
          <p:cNvSpPr txBox="1"/>
          <p:nvPr/>
        </p:nvSpPr>
        <p:spPr>
          <a:xfrm>
            <a:off x="115934" y="4420552"/>
            <a:ext cx="4465834" cy="1477328"/>
          </a:xfrm>
          <a:prstGeom prst="rect">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16200000" scaled="0"/>
            <a:tileRect/>
          </a:gradFill>
        </p:spPr>
        <p:txBody>
          <a:bodyPr wrap="square" rtlCol="0">
            <a:spAutoFit/>
          </a:bodyPr>
          <a:lstStyle/>
          <a:p>
            <a:r>
              <a:rPr lang="fi-FI" i="1" dirty="0"/>
              <a:t>Kurssilla opetettavista taidoista on hyötyä monilla kursseilla.</a:t>
            </a:r>
          </a:p>
          <a:p>
            <a:r>
              <a:rPr lang="fi-FI" b="1" dirty="0"/>
              <a:t>Helmi Rissanen</a:t>
            </a:r>
          </a:p>
          <a:p>
            <a:r>
              <a:rPr lang="fi-FI" b="1" dirty="0"/>
              <a:t>Abiturientti</a:t>
            </a:r>
          </a:p>
          <a:p>
            <a:r>
              <a:rPr lang="fi-FI" b="1" dirty="0"/>
              <a:t>Kuopion Lyseon lukio</a:t>
            </a:r>
          </a:p>
        </p:txBody>
      </p:sp>
      <p:sp>
        <p:nvSpPr>
          <p:cNvPr id="11" name="Tekstiruutu 10">
            <a:extLst>
              <a:ext uri="{FF2B5EF4-FFF2-40B4-BE49-F238E27FC236}">
                <a16:creationId xmlns:a16="http://schemas.microsoft.com/office/drawing/2014/main" id="{59076C88-6788-8D42-AF38-3D319EEECA35}"/>
              </a:ext>
            </a:extLst>
          </p:cNvPr>
          <p:cNvSpPr txBox="1"/>
          <p:nvPr/>
        </p:nvSpPr>
        <p:spPr>
          <a:xfrm>
            <a:off x="523982" y="318499"/>
            <a:ext cx="3739793" cy="830997"/>
          </a:xfrm>
          <a:prstGeom prst="rect">
            <a:avLst/>
          </a:prstGeom>
          <a:solidFill>
            <a:schemeClr val="bg1"/>
          </a:solidFill>
        </p:spPr>
        <p:txBody>
          <a:bodyPr wrap="square" rtlCol="0" anchor="t">
            <a:spAutoFit/>
          </a:bodyPr>
          <a:lstStyle/>
          <a:p>
            <a:pPr algn="ctr"/>
            <a:r>
              <a:rPr lang="fi-FI" sz="2400" b="1" dirty="0">
                <a:hlinkClick r:id="rId3"/>
              </a:rPr>
              <a:t>https://kunnollavauhtiin.fi</a:t>
            </a:r>
            <a:endParaRPr lang="fi-FI" sz="2400" b="1" dirty="0"/>
          </a:p>
          <a:p>
            <a:pPr algn="ctr"/>
            <a:endParaRPr lang="fi-FI" sz="2400" b="1" dirty="0"/>
          </a:p>
        </p:txBody>
      </p:sp>
    </p:spTree>
    <p:extLst>
      <p:ext uri="{BB962C8B-B14F-4D97-AF65-F5344CB8AC3E}">
        <p14:creationId xmlns:p14="http://schemas.microsoft.com/office/powerpoint/2010/main" val="220067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Digitaidot kunnolla vauhtiin_julkaisu.mp4" descr="Digitaidot kunnolla vauhtiin_julkaisu.mp4">
            <a:hlinkClick r:id="" action="ppaction://media"/>
            <a:extLst>
              <a:ext uri="{FF2B5EF4-FFF2-40B4-BE49-F238E27FC236}">
                <a16:creationId xmlns:a16="http://schemas.microsoft.com/office/drawing/2014/main" id="{CF6BDE04-B2FC-E54C-B68F-FB91311E305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143939" y="643467"/>
            <a:ext cx="9904122" cy="5571066"/>
          </a:xfrm>
          <a:prstGeom prst="rect">
            <a:avLst/>
          </a:prstGeom>
        </p:spPr>
      </p:pic>
    </p:spTree>
    <p:extLst>
      <p:ext uri="{BB962C8B-B14F-4D97-AF65-F5344CB8AC3E}">
        <p14:creationId xmlns:p14="http://schemas.microsoft.com/office/powerpoint/2010/main" val="2710863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40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3BB0AAFE-2C85-7A47-BA1A-C4B346954504}"/>
              </a:ext>
            </a:extLst>
          </p:cNvPr>
          <p:cNvSpPr>
            <a:spLocks noGrp="1"/>
          </p:cNvSpPr>
          <p:nvPr>
            <p:ph idx="1"/>
          </p:nvPr>
        </p:nvSpPr>
        <p:spPr>
          <a:xfrm>
            <a:off x="4965431" y="2438400"/>
            <a:ext cx="6586489" cy="3785419"/>
          </a:xfrm>
        </p:spPr>
        <p:txBody>
          <a:bodyPr>
            <a:normAutofit/>
          </a:bodyPr>
          <a:lstStyle/>
          <a:p>
            <a:pPr marL="0" indent="0">
              <a:buNone/>
            </a:pPr>
            <a:r>
              <a:rPr lang="fi-FI" sz="2000" i="1" dirty="0"/>
              <a:t>Kurssi on hyödyllinen ja sillä oppii paljon uutta ja tarpeellista. Ymmärrän nyt paremmin ohjelmia. Materiaali oli hyvin monipuolinen. Olin ensin huolissani, onnistuuko kurssin suorittaminen itsenäisesti. Materiaalista saa kuitenkin hyvin selvää. Kurssilla opetettavista taidoista on hyötyä monilla kursseilla. Erityisesti Excel oli hyödyllinen, koska se ei ollut entuudestaan niin tuttu, kuin esimerkiksi PowerPoint. Tulen varmasti hyödyntämään näitä taitoja.</a:t>
            </a:r>
          </a:p>
          <a:p>
            <a:pPr marL="0" indent="0">
              <a:buNone/>
            </a:pPr>
            <a:r>
              <a:rPr lang="fi-FI" sz="2000" b="1" dirty="0"/>
              <a:t>Helmi Rissanen, abiturientti, Kuopion Lyseon lukio</a:t>
            </a:r>
          </a:p>
        </p:txBody>
      </p:sp>
      <p:pic>
        <p:nvPicPr>
          <p:cNvPr id="5" name="Picture 4" descr="Hehkulamppu keltaisella taustalla, johon on luonnosteltu valonsäteet ja johto">
            <a:extLst>
              <a:ext uri="{FF2B5EF4-FFF2-40B4-BE49-F238E27FC236}">
                <a16:creationId xmlns:a16="http://schemas.microsoft.com/office/drawing/2014/main" id="{FF8E4B05-B171-4AA4-9B61-FA225E6400AE}"/>
              </a:ext>
            </a:extLst>
          </p:cNvPr>
          <p:cNvPicPr>
            <a:picLocks noChangeAspect="1"/>
          </p:cNvPicPr>
          <p:nvPr/>
        </p:nvPicPr>
        <p:blipFill rotWithShape="1">
          <a:blip r:embed="rId3"/>
          <a:srcRect l="51344" r="7086"/>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5E83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6707230"/>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E63AB4B2EA1794D86B6B49103196B23" ma:contentTypeVersion="10" ma:contentTypeDescription="Create a new document." ma:contentTypeScope="" ma:versionID="7f11bba5a44056fa7b6bd0fc03113306">
  <xsd:schema xmlns:xsd="http://www.w3.org/2001/XMLSchema" xmlns:xs="http://www.w3.org/2001/XMLSchema" xmlns:p="http://schemas.microsoft.com/office/2006/metadata/properties" xmlns:ns2="83db46a7-933b-4630-abe3-f2541658066e" xmlns:ns3="904359a9-657a-42be-94d4-ee55f5e86de6" targetNamespace="http://schemas.microsoft.com/office/2006/metadata/properties" ma:root="true" ma:fieldsID="d719a51c467b3ea714b9fbd42498772a" ns2:_="" ns3:_="">
    <xsd:import namespace="83db46a7-933b-4630-abe3-f2541658066e"/>
    <xsd:import namespace="904359a9-657a-42be-94d4-ee55f5e86de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db46a7-933b-4630-abe3-f254165806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04359a9-657a-42be-94d4-ee55f5e86de6"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95792FA-10DA-4B59-BD98-9A416681560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0E645F0-6FAF-4999-B0F0-186CD1D57752}">
  <ds:schemaRefs>
    <ds:schemaRef ds:uri="http://schemas.microsoft.com/sharepoint/v3/contenttype/forms"/>
  </ds:schemaRefs>
</ds:datastoreItem>
</file>

<file path=customXml/itemProps3.xml><?xml version="1.0" encoding="utf-8"?>
<ds:datastoreItem xmlns:ds="http://schemas.openxmlformats.org/officeDocument/2006/customXml" ds:itemID="{83B02A55-7622-4A19-83F1-1658759EFB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db46a7-933b-4630-abe3-f2541658066e"/>
    <ds:schemaRef ds:uri="904359a9-657a-42be-94d4-ee55f5e86d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41</TotalTime>
  <Words>266</Words>
  <Application>Microsoft Macintosh PowerPoint</Application>
  <PresentationFormat>Laajakuva</PresentationFormat>
  <Paragraphs>30</Paragraphs>
  <Slides>5</Slides>
  <Notes>4</Notes>
  <HiddenSlides>0</HiddenSlides>
  <MMClips>1</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5</vt:i4>
      </vt:variant>
    </vt:vector>
  </HeadingPairs>
  <TitlesOfParts>
    <vt:vector size="9" baseType="lpstr">
      <vt:lpstr>Arial</vt:lpstr>
      <vt:lpstr>Calibri</vt:lpstr>
      <vt:lpstr>Calibri Light</vt:lpstr>
      <vt:lpstr>Office-teema</vt:lpstr>
      <vt:lpstr>PowerPoint-esitys</vt:lpstr>
      <vt:lpstr>Ilmoittaudu omalle opolle</vt:lpstr>
      <vt:lpstr>Ilmoittaudu omalle opolle</vt:lpstr>
      <vt:lpstr>PowerPoint-esitys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Jari Mustonen</dc:creator>
  <cp:lastModifiedBy>Jari Mustonen</cp:lastModifiedBy>
  <cp:revision>2</cp:revision>
  <dcterms:created xsi:type="dcterms:W3CDTF">2021-08-31T13:03:56Z</dcterms:created>
  <dcterms:modified xsi:type="dcterms:W3CDTF">2021-09-16T08:12:16Z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0x0101008E63AB4B2EA1794D86B6B49103196B23</vt:lpwstr>
  </property>
</Properties>
</file>